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clrMru>
    <a:srgbClr val="4F4F4F"/>
    <a:srgbClr val="626262"/>
    <a:srgbClr val="515151"/>
    <a:srgbClr val="808080"/>
    <a:srgbClr val="3333CC"/>
    <a:srgbClr val="CCCCFF"/>
    <a:srgbClr val="99CC00"/>
    <a:srgbClr val="FF5555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4600"/>
  </p:normalViewPr>
  <p:slideViewPr>
    <p:cSldViewPr>
      <p:cViewPr varScale="1">
        <p:scale>
          <a:sx n="91" d="100"/>
          <a:sy n="91" d="100"/>
        </p:scale>
        <p:origin x="-48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9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3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64275"/>
            <a:ext cx="2133600" cy="3841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65C34F-A8EB-4CD1-91C9-B92234AC83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4C548-D792-44AA-B48C-A75C92938F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562BD-7FF7-4615-B35C-C3F6F0BDCD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5FEFF-76AC-467E-8DE5-68DF27C682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223D4-3081-477F-8998-4DA4DAB687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26FAF-9F3A-4F9F-B26E-08D1B791CF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0BE35-968A-4590-98EF-0AEF03A9FF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7D07A-0C6F-4867-B00C-3686A6C8E2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86F3C-6D00-4770-8EA2-D17CAB59E4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9A369-B1A9-4C23-AFAF-817FCAA2E3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B7CD4-16AD-480D-B812-772B88A683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6427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64275"/>
            <a:ext cx="2895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67450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3BB2F8-03C6-4024-91A2-9875584AF2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42910" y="1857364"/>
            <a:ext cx="7772400" cy="1470025"/>
          </a:xfrm>
        </p:spPr>
        <p:txBody>
          <a:bodyPr/>
          <a:lstStyle/>
          <a:p>
            <a:pPr eaLnBrk="1" hangingPunct="1"/>
            <a:r>
              <a:rPr lang="ru-RU" sz="4800" dirty="0" smtClean="0">
                <a:solidFill>
                  <a:srgbClr val="515151"/>
                </a:solidFill>
              </a:rPr>
              <a:t>Фотоальбом</a:t>
            </a:r>
            <a:br>
              <a:rPr lang="ru-RU" sz="4800" dirty="0" smtClean="0">
                <a:solidFill>
                  <a:srgbClr val="515151"/>
                </a:solidFill>
              </a:rPr>
            </a:br>
            <a:r>
              <a:rPr lang="ru-RU" sz="4800" dirty="0" smtClean="0">
                <a:solidFill>
                  <a:srgbClr val="515151"/>
                </a:solidFill>
              </a:rPr>
              <a:t> «Выпускник 2014»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214414" y="928670"/>
            <a:ext cx="6400800" cy="1752600"/>
          </a:xfrm>
        </p:spPr>
        <p:txBody>
          <a:bodyPr/>
          <a:lstStyle/>
          <a:p>
            <a:pPr eaLnBrk="1" hangingPunct="1"/>
            <a:r>
              <a:rPr lang="ru-RU" sz="4400" dirty="0" smtClean="0"/>
              <a:t>ПРОЕКТ</a:t>
            </a:r>
          </a:p>
        </p:txBody>
      </p:sp>
      <p:pic>
        <p:nvPicPr>
          <p:cNvPr id="3077" name="Picture 5" descr="http://slavna.ucoz.ru/_ph/42/446022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643314"/>
            <a:ext cx="645795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4F4F4F"/>
                </a:solidFill>
              </a:rPr>
              <a:t>Актуальность</a:t>
            </a:r>
            <a:endParaRPr lang="ru-RU" dirty="0">
              <a:solidFill>
                <a:srgbClr val="4F4F4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62" y="1214422"/>
            <a:ext cx="7500990" cy="4381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3525">
              <a:lnSpc>
                <a:spcPct val="120000"/>
              </a:lnSpc>
            </a:pPr>
            <a:r>
              <a:rPr lang="ru-RU" dirty="0" smtClean="0"/>
              <a:t>Выпускные вечера – это радость и печаль, это надежды на будущее и расставание с дорогими сердцу людьми,  но каждый ученик сможет унести с собой яркую память о незабываемых мгновениях – фотоальбом выпускника.</a:t>
            </a:r>
          </a:p>
          <a:p>
            <a:pPr indent="263525">
              <a:lnSpc>
                <a:spcPct val="120000"/>
              </a:lnSpc>
            </a:pPr>
            <a:r>
              <a:rPr lang="ru-RU" dirty="0" smtClean="0"/>
              <a:t>Этот альбом является не просто подборкой фотографий, но и замечательным сувениром, который в будущем можно  рассматривать, показывать близким и друзьям.</a:t>
            </a:r>
          </a:p>
          <a:p>
            <a:pPr indent="263525">
              <a:lnSpc>
                <a:spcPct val="120000"/>
              </a:lnSpc>
            </a:pPr>
            <a:r>
              <a:rPr lang="ru-RU" dirty="0" smtClean="0"/>
              <a:t>Фотоальбом – это достойная память о годах учебы, о трудностях и успехах, которые в альбоме сохранятся на долгую память. </a:t>
            </a:r>
          </a:p>
          <a:p>
            <a:pPr indent="263525">
              <a:lnSpc>
                <a:spcPct val="120000"/>
              </a:lnSpc>
            </a:pPr>
            <a:r>
              <a:rPr lang="ru-RU" dirty="0" smtClean="0"/>
              <a:t>Страницы альбома будут заставлять ностальгировать о школе, будить прекрасные воспоминания и, может быть, в некоторые  моменты вызывать слезы или смех. 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0392" r="40288" b="5167"/>
          <a:stretch>
            <a:fillRect/>
          </a:stretch>
        </p:blipFill>
        <p:spPr bwMode="auto">
          <a:xfrm>
            <a:off x="1214414" y="428604"/>
            <a:ext cx="921001" cy="867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7772400" cy="1143000"/>
          </a:xfrm>
        </p:spPr>
        <p:txBody>
          <a:bodyPr/>
          <a:lstStyle/>
          <a:p>
            <a:r>
              <a:rPr lang="ru-RU" dirty="0" smtClean="0">
                <a:solidFill>
                  <a:srgbClr val="4F4F4F"/>
                </a:solidFill>
              </a:rPr>
              <a:t>Цель:</a:t>
            </a:r>
            <a:endParaRPr lang="ru-RU" dirty="0">
              <a:solidFill>
                <a:srgbClr val="4F4F4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1142984"/>
            <a:ext cx="7500990" cy="795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3525">
              <a:lnSpc>
                <a:spcPct val="120000"/>
              </a:lnSpc>
            </a:pPr>
            <a:r>
              <a:rPr lang="ru-RU" sz="2000" dirty="0" smtClean="0"/>
              <a:t>Самостоятельно создать  выпускной  фотоальбом  с минимальными финансовыми затратами. 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642910" y="200024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4F4F4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Задачи:</a:t>
            </a:r>
            <a:endParaRPr kumimoji="0" lang="ru-RU" sz="4000" b="0" i="0" u="none" strike="noStrike" kern="0" cap="none" spc="0" normalizeH="0" baseline="0" noProof="0" dirty="0">
              <a:ln>
                <a:noFill/>
              </a:ln>
              <a:solidFill>
                <a:srgbClr val="4F4F4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8662" y="3071810"/>
            <a:ext cx="75009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3525">
              <a:lnSpc>
                <a:spcPct val="120000"/>
              </a:lnSpc>
              <a:buAutoNum type="arabicPeriod"/>
            </a:pPr>
            <a:r>
              <a:rPr lang="ru-RU" sz="2000" dirty="0" smtClean="0"/>
              <a:t>Организовать </a:t>
            </a:r>
            <a:r>
              <a:rPr lang="ru-RU" sz="2000" dirty="0" err="1" smtClean="0"/>
              <a:t>фотосессию</a:t>
            </a:r>
            <a:r>
              <a:rPr lang="ru-RU" sz="2000" dirty="0" smtClean="0"/>
              <a:t> выпускников.</a:t>
            </a:r>
          </a:p>
          <a:p>
            <a:pPr indent="263525">
              <a:lnSpc>
                <a:spcPct val="120000"/>
              </a:lnSpc>
              <a:buAutoNum type="arabicPeriod"/>
            </a:pPr>
            <a:r>
              <a:rPr lang="ru-RU" sz="2000" dirty="0" smtClean="0"/>
              <a:t>Подготовить материал для резюме.</a:t>
            </a:r>
          </a:p>
          <a:p>
            <a:pPr indent="263525">
              <a:lnSpc>
                <a:spcPct val="120000"/>
              </a:lnSpc>
              <a:buAutoNum type="arabicPeriod"/>
            </a:pPr>
            <a:r>
              <a:rPr lang="ru-RU" sz="2000" dirty="0" smtClean="0"/>
              <a:t>Продумать дизайн фотоальбома  и найти людей, которые займутся созданием электронной версией  фотоальбома.</a:t>
            </a:r>
          </a:p>
          <a:p>
            <a:pPr indent="263525">
              <a:lnSpc>
                <a:spcPct val="120000"/>
              </a:lnSpc>
              <a:buAutoNum type="arabicPeriod"/>
            </a:pPr>
            <a:r>
              <a:rPr lang="ru-RU" sz="2000" dirty="0" smtClean="0"/>
              <a:t>Составить смету расходов.</a:t>
            </a:r>
          </a:p>
          <a:p>
            <a:pPr indent="263525">
              <a:lnSpc>
                <a:spcPct val="120000"/>
              </a:lnSpc>
              <a:buAutoNum type="arabicPeriod"/>
            </a:pPr>
            <a:r>
              <a:rPr lang="ru-RU" sz="2000" dirty="0" smtClean="0"/>
              <a:t>Найти денежные средства на распечатку и </a:t>
            </a:r>
            <a:r>
              <a:rPr lang="ru-RU" sz="2000" dirty="0" err="1" smtClean="0"/>
              <a:t>ламинирование</a:t>
            </a:r>
            <a:r>
              <a:rPr lang="ru-RU" sz="2000" dirty="0"/>
              <a:t> </a:t>
            </a:r>
            <a:r>
              <a:rPr lang="ru-RU" sz="2000" dirty="0" smtClean="0"/>
              <a:t>обложки.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ru-RU" dirty="0" smtClean="0">
                <a:solidFill>
                  <a:srgbClr val="4F4F4F"/>
                </a:solidFill>
              </a:rPr>
              <a:t>Этапы реализации проекта</a:t>
            </a:r>
            <a:endParaRPr lang="ru-RU" dirty="0">
              <a:solidFill>
                <a:srgbClr val="4F4F4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1571612"/>
            <a:ext cx="7500990" cy="356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3525">
              <a:lnSpc>
                <a:spcPct val="120000"/>
              </a:lnSpc>
            </a:pPr>
            <a:r>
              <a:rPr lang="en-US" sz="2800" u="sng" dirty="0" smtClean="0"/>
              <a:t>I </a:t>
            </a:r>
            <a:r>
              <a:rPr lang="ru-RU" sz="2800" u="sng" dirty="0" smtClean="0"/>
              <a:t>этап -  подготовительный</a:t>
            </a:r>
          </a:p>
          <a:p>
            <a:pPr indent="263525">
              <a:lnSpc>
                <a:spcPct val="120000"/>
              </a:lnSpc>
              <a:buAutoNum type="arabicPeriod"/>
            </a:pPr>
            <a:r>
              <a:rPr lang="ru-RU" sz="2000" dirty="0" smtClean="0"/>
              <a:t>Найти фотографа с качественным фотоаппаратом </a:t>
            </a:r>
          </a:p>
          <a:p>
            <a:pPr indent="263525">
              <a:lnSpc>
                <a:spcPct val="120000"/>
              </a:lnSpc>
              <a:buAutoNum type="arabicPeriod"/>
            </a:pPr>
            <a:r>
              <a:rPr lang="ru-RU" sz="2000" dirty="0" smtClean="0"/>
              <a:t>Организовать </a:t>
            </a:r>
            <a:r>
              <a:rPr lang="ru-RU" sz="2000" dirty="0" err="1" smtClean="0"/>
              <a:t>фотосессию</a:t>
            </a:r>
            <a:r>
              <a:rPr lang="ru-RU" sz="2000" dirty="0" smtClean="0"/>
              <a:t> учеников</a:t>
            </a:r>
          </a:p>
          <a:p>
            <a:pPr indent="263525">
              <a:lnSpc>
                <a:spcPct val="120000"/>
              </a:lnSpc>
              <a:buAutoNum type="arabicPeriod"/>
            </a:pPr>
            <a:r>
              <a:rPr lang="ru-RU" sz="2000" dirty="0" smtClean="0"/>
              <a:t>Поручить всем выпускникам и их родителям составить материал для резюме и подобрать фотографии из классной жизни.</a:t>
            </a:r>
            <a:endParaRPr lang="en-US" sz="2000" dirty="0" smtClean="0"/>
          </a:p>
          <a:p>
            <a:pPr indent="263525">
              <a:lnSpc>
                <a:spcPct val="120000"/>
              </a:lnSpc>
              <a:buAutoNum type="arabicPeriod"/>
            </a:pPr>
            <a:r>
              <a:rPr lang="ru-RU" sz="2000" dirty="0" smtClean="0"/>
              <a:t>Найти </a:t>
            </a:r>
            <a:r>
              <a:rPr lang="ru-RU" sz="2000" dirty="0" smtClean="0"/>
              <a:t>людей</a:t>
            </a:r>
            <a:r>
              <a:rPr lang="ru-RU" sz="2000" dirty="0" smtClean="0"/>
              <a:t>, которые займутся созданием фотоальбома</a:t>
            </a:r>
          </a:p>
          <a:p>
            <a:pPr indent="263525">
              <a:lnSpc>
                <a:spcPct val="120000"/>
              </a:lnSpc>
              <a:buAutoNum type="arabicPeriod"/>
            </a:pPr>
            <a:r>
              <a:rPr lang="ru-RU" sz="2000" dirty="0" smtClean="0"/>
              <a:t>Составить смету расходов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ru-RU" dirty="0" smtClean="0">
                <a:solidFill>
                  <a:srgbClr val="4F4F4F"/>
                </a:solidFill>
              </a:rPr>
              <a:t>Этапы реализации проекта</a:t>
            </a:r>
            <a:endParaRPr lang="ru-RU" dirty="0">
              <a:solidFill>
                <a:srgbClr val="4F4F4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1357298"/>
            <a:ext cx="7500990" cy="2456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3525">
              <a:lnSpc>
                <a:spcPct val="120000"/>
              </a:lnSpc>
            </a:pPr>
            <a:r>
              <a:rPr lang="en-US" sz="2800" u="sng" dirty="0" smtClean="0"/>
              <a:t>II</a:t>
            </a:r>
            <a:r>
              <a:rPr lang="ru-RU" sz="2800" u="sng" dirty="0" smtClean="0"/>
              <a:t> этап -  Практический (реализация)</a:t>
            </a:r>
          </a:p>
          <a:p>
            <a:pPr indent="263525">
              <a:lnSpc>
                <a:spcPct val="120000"/>
              </a:lnSpc>
              <a:buAutoNum type="arabicPeriod"/>
            </a:pPr>
            <a:r>
              <a:rPr lang="ru-RU" sz="2000" dirty="0" smtClean="0"/>
              <a:t>Выбор дизайна фотоальбома.</a:t>
            </a:r>
          </a:p>
          <a:p>
            <a:pPr indent="263525">
              <a:lnSpc>
                <a:spcPct val="120000"/>
              </a:lnSpc>
              <a:buAutoNum type="arabicPeriod"/>
            </a:pPr>
            <a:r>
              <a:rPr lang="ru-RU" sz="2000" dirty="0" smtClean="0"/>
              <a:t>Сбор материалов для резюме.</a:t>
            </a:r>
          </a:p>
          <a:p>
            <a:pPr indent="263525">
              <a:lnSpc>
                <a:spcPct val="120000"/>
              </a:lnSpc>
              <a:buAutoNum type="arabicPeriod"/>
            </a:pPr>
            <a:r>
              <a:rPr lang="ru-RU" sz="2000" dirty="0" smtClean="0"/>
              <a:t>Создание фотоальбома  в электронном виде  посредством специализированных компьютерных программ.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4348" y="3929066"/>
            <a:ext cx="7500990" cy="2456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3525">
              <a:lnSpc>
                <a:spcPct val="120000"/>
              </a:lnSpc>
            </a:pPr>
            <a:r>
              <a:rPr lang="en-US" sz="2800" u="sng" dirty="0" smtClean="0"/>
              <a:t>III</a:t>
            </a:r>
            <a:r>
              <a:rPr lang="ru-RU" sz="2800" u="sng" dirty="0" smtClean="0"/>
              <a:t> этап -  Заключительный</a:t>
            </a:r>
          </a:p>
          <a:p>
            <a:pPr indent="263525">
              <a:lnSpc>
                <a:spcPct val="120000"/>
              </a:lnSpc>
              <a:buAutoNum type="arabicPeriod"/>
            </a:pPr>
            <a:r>
              <a:rPr lang="ru-RU" sz="2000" dirty="0" smtClean="0"/>
              <a:t>Найти денежные средства на распечатку и </a:t>
            </a:r>
            <a:r>
              <a:rPr lang="ru-RU" sz="2000" dirty="0" err="1" smtClean="0"/>
              <a:t>ламинирование</a:t>
            </a:r>
            <a:endParaRPr lang="ru-RU" sz="2000" dirty="0" smtClean="0"/>
          </a:p>
          <a:p>
            <a:pPr indent="263525">
              <a:lnSpc>
                <a:spcPct val="120000"/>
              </a:lnSpc>
              <a:buAutoNum type="arabicPeriod"/>
            </a:pPr>
            <a:r>
              <a:rPr lang="ru-RU" sz="2000" dirty="0" smtClean="0"/>
              <a:t>Распечатка, </a:t>
            </a:r>
            <a:r>
              <a:rPr lang="ru-RU" sz="2000" dirty="0" err="1" smtClean="0"/>
              <a:t>ламинирование</a:t>
            </a:r>
            <a:r>
              <a:rPr lang="ru-RU" sz="2000" dirty="0" smtClean="0"/>
              <a:t> (только корочка)</a:t>
            </a:r>
          </a:p>
          <a:p>
            <a:pPr indent="263525">
              <a:lnSpc>
                <a:spcPct val="120000"/>
              </a:lnSpc>
              <a:buAutoNum type="arabicPeriod"/>
            </a:pPr>
            <a:r>
              <a:rPr lang="ru-RU" sz="2000" dirty="0" smtClean="0"/>
              <a:t>Вручение готового фотоальбома</a:t>
            </a:r>
          </a:p>
          <a:p>
            <a:pPr indent="263525">
              <a:lnSpc>
                <a:spcPct val="120000"/>
              </a:lnSpc>
              <a:buAutoNum type="arabicPeriod"/>
            </a:pPr>
            <a:endParaRPr lang="ru-RU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772400" cy="1143000"/>
          </a:xfrm>
        </p:spPr>
        <p:txBody>
          <a:bodyPr/>
          <a:lstStyle/>
          <a:p>
            <a:r>
              <a:rPr lang="ru-RU" dirty="0" smtClean="0">
                <a:solidFill>
                  <a:srgbClr val="4F4F4F"/>
                </a:solidFill>
              </a:rPr>
              <a:t>Смета</a:t>
            </a:r>
            <a:endParaRPr lang="ru-RU" dirty="0">
              <a:solidFill>
                <a:srgbClr val="4F4F4F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14349" y="1428735"/>
          <a:ext cx="7572427" cy="3813400"/>
        </p:xfrm>
        <a:graphic>
          <a:graphicData uri="http://schemas.openxmlformats.org/drawingml/2006/table">
            <a:tbl>
              <a:tblPr/>
              <a:tblGrid>
                <a:gridCol w="2187422"/>
                <a:gridCol w="1048140"/>
                <a:gridCol w="1082317"/>
                <a:gridCol w="835473"/>
                <a:gridCol w="516474"/>
                <a:gridCol w="1173461"/>
                <a:gridCol w="729140"/>
              </a:tblGrid>
              <a:tr h="118319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Кол-во выпускников</a:t>
                      </a:r>
                    </a:p>
                  </a:txBody>
                  <a:tcPr marL="9181" marR="9181" marT="9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Кол-во  в альбоме</a:t>
                      </a:r>
                    </a:p>
                  </a:txBody>
                  <a:tcPr marL="9181" marR="9181" marT="9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Требуется</a:t>
                      </a:r>
                    </a:p>
                  </a:txBody>
                  <a:tcPr marL="9181" marR="9181" marT="9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Пачек </a:t>
                      </a:r>
                    </a:p>
                  </a:txBody>
                  <a:tcPr marL="9181" marR="9181" marT="9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Средняя стоимость 1 шт</a:t>
                      </a:r>
                    </a:p>
                  </a:txBody>
                  <a:tcPr marL="9181" marR="9181" marT="9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</a:t>
                      </a:r>
                    </a:p>
                  </a:txBody>
                  <a:tcPr marL="9181" marR="9181" marT="9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59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Фотобумага (пачка)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59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Пленки для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ламинирования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59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Распечатка 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235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Итого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720</a:t>
                      </a:r>
                    </a:p>
                  </a:txBody>
                  <a:tcPr marL="9181" marR="9181" marT="9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Шаблон оформления 'По вертикали и горизонтали'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'По вертикали и горизонтали'</Template>
  <TotalTime>84</TotalTime>
  <Words>285</Words>
  <Application>Microsoft Office PowerPoint</Application>
  <PresentationFormat>Экран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Шаблон оформления 'По вертикали и горизонтали'</vt:lpstr>
      <vt:lpstr>Фотоальбом  «Выпускник 2014»</vt:lpstr>
      <vt:lpstr>Актуальность</vt:lpstr>
      <vt:lpstr>Цель:</vt:lpstr>
      <vt:lpstr>Этапы реализации проекта</vt:lpstr>
      <vt:lpstr>Этапы реализации проекта</vt:lpstr>
      <vt:lpstr>Смета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Фотоальбом  «Выпускник 2014»</dc:title>
  <dc:creator>user</dc:creator>
  <cp:lastModifiedBy>Admin</cp:lastModifiedBy>
  <cp:revision>11</cp:revision>
  <dcterms:created xsi:type="dcterms:W3CDTF">2014-05-21T12:20:59Z</dcterms:created>
  <dcterms:modified xsi:type="dcterms:W3CDTF">2014-05-22T00:22:15Z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TC100690401049</vt:lpwstr>
  </property>
</Properties>
</file>