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4F4F4F"/>
    <a:srgbClr val="626262"/>
    <a:srgbClr val="515151"/>
    <a:srgbClr val="808080"/>
    <a:srgbClr val="3333CC"/>
    <a:srgbClr val="CCCCFF"/>
    <a:srgbClr val="99CC00"/>
    <a:srgbClr val="FF5555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65C34F-A8EB-4CD1-91C9-B92234AC8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4C548-D792-44AA-B48C-A75C92938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562BD-7FF7-4615-B35C-C3F6F0BDC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5FEFF-76AC-467E-8DE5-68DF27C68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23D4-3081-477F-8998-4DA4DAB68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26FAF-9F3A-4F9F-B26E-08D1B791C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0BE35-968A-4590-98EF-0AEF03A9F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7D07A-0C6F-4867-B00C-3686A6C8E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86F3C-6D00-4770-8EA2-D17CAB59E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9A369-B1A9-4C23-AFAF-817FCAA2E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B7CD4-16AD-480D-B812-772B88A68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3BB2F8-03C6-4024-91A2-9875584AF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515151"/>
                </a:solidFill>
              </a:rPr>
              <a:t>Фотоальбом</a:t>
            </a:r>
            <a:br>
              <a:rPr lang="ru-RU" sz="4800" dirty="0" smtClean="0">
                <a:solidFill>
                  <a:srgbClr val="515151"/>
                </a:solidFill>
              </a:rPr>
            </a:br>
            <a:r>
              <a:rPr lang="ru-RU" sz="4800" dirty="0" smtClean="0">
                <a:solidFill>
                  <a:srgbClr val="515151"/>
                </a:solidFill>
              </a:rPr>
              <a:t> «Выпускник 2014»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14414" y="928670"/>
            <a:ext cx="6400800" cy="1752600"/>
          </a:xfrm>
        </p:spPr>
        <p:txBody>
          <a:bodyPr/>
          <a:lstStyle/>
          <a:p>
            <a:pPr eaLnBrk="1" hangingPunct="1"/>
            <a:r>
              <a:rPr lang="ru-RU" sz="4400" dirty="0" smtClean="0"/>
              <a:t>ПРОЕКТ</a:t>
            </a:r>
          </a:p>
        </p:txBody>
      </p:sp>
      <p:pic>
        <p:nvPicPr>
          <p:cNvPr id="3077" name="Picture 5" descr="http://slavna.ucoz.ru/_ph/42/44602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643314"/>
            <a:ext cx="645795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F4F4F"/>
                </a:solidFill>
              </a:rPr>
              <a:t>Актуальность</a:t>
            </a:r>
            <a:endParaRPr lang="ru-RU" dirty="0">
              <a:solidFill>
                <a:srgbClr val="4F4F4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214422"/>
            <a:ext cx="7500990" cy="4381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>
              <a:lnSpc>
                <a:spcPct val="120000"/>
              </a:lnSpc>
            </a:pPr>
            <a:r>
              <a:rPr lang="ru-RU" dirty="0" smtClean="0"/>
              <a:t>Выпускные вечера – это радость и печаль, это надежды на будущее и расставание с дорогими сердцу людьми,  но каждый ученик сможет унести с собой яркую память о незабываемых мгновениях – фотоальбом выпускника.</a:t>
            </a:r>
          </a:p>
          <a:p>
            <a:pPr indent="263525">
              <a:lnSpc>
                <a:spcPct val="120000"/>
              </a:lnSpc>
            </a:pPr>
            <a:r>
              <a:rPr lang="ru-RU" dirty="0" smtClean="0"/>
              <a:t>Этот альбом является не просто подборкой фотографий, но и замечательным сувениром, который в будущем можно  рассматривать, показывать близким и друзьям.</a:t>
            </a:r>
          </a:p>
          <a:p>
            <a:pPr indent="263525">
              <a:lnSpc>
                <a:spcPct val="120000"/>
              </a:lnSpc>
            </a:pPr>
            <a:r>
              <a:rPr lang="ru-RU" dirty="0" smtClean="0"/>
              <a:t>Фотоальбом – это достойная память о годах учебы, о трудностях и успехах, которые в альбоме сохранятся на долгую память. </a:t>
            </a:r>
          </a:p>
          <a:p>
            <a:pPr indent="263525">
              <a:lnSpc>
                <a:spcPct val="120000"/>
              </a:lnSpc>
            </a:pPr>
            <a:r>
              <a:rPr lang="ru-RU" dirty="0" smtClean="0"/>
              <a:t>Страницы альбома будут заставлять ностальгировать о школе, будить прекрасные воспоминания и, может быть, в некоторые  моменты вызывать слезы или смех. 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392" r="40288" b="5167"/>
          <a:stretch>
            <a:fillRect/>
          </a:stretch>
        </p:blipFill>
        <p:spPr bwMode="auto">
          <a:xfrm>
            <a:off x="1214414" y="428604"/>
            <a:ext cx="921001" cy="86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4F4F4F"/>
                </a:solidFill>
              </a:rPr>
              <a:t>Цель:</a:t>
            </a:r>
            <a:endParaRPr lang="ru-RU" dirty="0">
              <a:solidFill>
                <a:srgbClr val="4F4F4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142984"/>
            <a:ext cx="7500990" cy="795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>
              <a:lnSpc>
                <a:spcPct val="120000"/>
              </a:lnSpc>
            </a:pPr>
            <a:r>
              <a:rPr lang="ru-RU" sz="2000" dirty="0" smtClean="0"/>
              <a:t>Самостоятельно создать  выпускной  фотоальбом  с минимальными финансовыми затратами.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42910" y="200024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4F4F4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Задачи: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rgbClr val="4F4F4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3071810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Организовать </a:t>
            </a:r>
            <a:r>
              <a:rPr lang="ru-RU" sz="2000" dirty="0" err="1" smtClean="0"/>
              <a:t>фотосессию</a:t>
            </a:r>
            <a:r>
              <a:rPr lang="ru-RU" sz="2000" dirty="0" smtClean="0"/>
              <a:t> выпускников.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Подготовить материал для резюме.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Продумать дизайн фотоальбома  и найти людей, которые займутся созданием электронной версией  фотоальбома.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Составить смету расходов.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Найти денежные средства на распечатку и </a:t>
            </a:r>
            <a:r>
              <a:rPr lang="ru-RU" sz="2000" dirty="0" err="1" smtClean="0"/>
              <a:t>ламинирование</a:t>
            </a:r>
            <a:r>
              <a:rPr lang="ru-RU" sz="2000" dirty="0"/>
              <a:t> </a:t>
            </a:r>
            <a:r>
              <a:rPr lang="ru-RU" sz="2000" dirty="0" smtClean="0"/>
              <a:t>обложки.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4F4F4F"/>
                </a:solidFill>
              </a:rPr>
              <a:t>Этапы реализации проекта</a:t>
            </a:r>
            <a:endParaRPr lang="ru-RU" dirty="0">
              <a:solidFill>
                <a:srgbClr val="4F4F4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571612"/>
            <a:ext cx="750099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>
              <a:lnSpc>
                <a:spcPct val="120000"/>
              </a:lnSpc>
            </a:pPr>
            <a:r>
              <a:rPr lang="en-US" sz="2800" u="sng" dirty="0" smtClean="0"/>
              <a:t>I </a:t>
            </a:r>
            <a:r>
              <a:rPr lang="ru-RU" sz="2800" u="sng" dirty="0" smtClean="0"/>
              <a:t>этап -  подготовительный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Найти фотографа с качественным фотоаппаратом 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Организовать </a:t>
            </a:r>
            <a:r>
              <a:rPr lang="ru-RU" sz="2000" dirty="0" err="1" smtClean="0"/>
              <a:t>фотосессию</a:t>
            </a:r>
            <a:r>
              <a:rPr lang="ru-RU" sz="2000" dirty="0" smtClean="0"/>
              <a:t> учеников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Поручить всем выпускникам и их родителям составить материал для резюме и подобрать фотографии из классной жизни.</a:t>
            </a:r>
            <a:endParaRPr lang="en-US" sz="2000" dirty="0" smtClean="0"/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Найти </a:t>
            </a:r>
            <a:r>
              <a:rPr lang="ru-RU" sz="2000" dirty="0" smtClean="0"/>
              <a:t>людей</a:t>
            </a:r>
            <a:r>
              <a:rPr lang="ru-RU" sz="2000" dirty="0" smtClean="0"/>
              <a:t>, которые займутся созданием фотоальбома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Составить смету расходов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4F4F4F"/>
                </a:solidFill>
              </a:rPr>
              <a:t>Этапы реализации проекта</a:t>
            </a:r>
            <a:endParaRPr lang="ru-RU" dirty="0">
              <a:solidFill>
                <a:srgbClr val="4F4F4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357298"/>
            <a:ext cx="750099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>
              <a:lnSpc>
                <a:spcPct val="120000"/>
              </a:lnSpc>
            </a:pPr>
            <a:r>
              <a:rPr lang="en-US" sz="2800" u="sng" dirty="0" smtClean="0"/>
              <a:t>II</a:t>
            </a:r>
            <a:r>
              <a:rPr lang="ru-RU" sz="2800" u="sng" dirty="0" smtClean="0"/>
              <a:t> этап -  Практический (реализация)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Выбор дизайна фотоальбома.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Сбор материалов для резюме.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Создание фотоальбома  в электронном виде  посредством специализированных компьютерных программ.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3929066"/>
            <a:ext cx="750099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>
              <a:lnSpc>
                <a:spcPct val="120000"/>
              </a:lnSpc>
            </a:pPr>
            <a:r>
              <a:rPr lang="en-US" sz="2800" u="sng" dirty="0" smtClean="0"/>
              <a:t>III</a:t>
            </a:r>
            <a:r>
              <a:rPr lang="ru-RU" sz="2800" u="sng" dirty="0" smtClean="0"/>
              <a:t> этап -  Заключительный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Найти денежные средства на распечатку и </a:t>
            </a:r>
            <a:r>
              <a:rPr lang="ru-RU" sz="2000" dirty="0" err="1" smtClean="0"/>
              <a:t>ламинирование</a:t>
            </a:r>
            <a:endParaRPr lang="ru-RU" sz="2000" dirty="0" smtClean="0"/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Распечатка, </a:t>
            </a:r>
            <a:r>
              <a:rPr lang="ru-RU" sz="2000" dirty="0" err="1" smtClean="0"/>
              <a:t>ламинирование</a:t>
            </a:r>
            <a:r>
              <a:rPr lang="ru-RU" sz="2000" dirty="0" smtClean="0"/>
              <a:t> (только корочка)</a:t>
            </a:r>
          </a:p>
          <a:p>
            <a:pPr indent="263525">
              <a:lnSpc>
                <a:spcPct val="120000"/>
              </a:lnSpc>
              <a:buAutoNum type="arabicPeriod"/>
            </a:pPr>
            <a:r>
              <a:rPr lang="ru-RU" sz="2000" dirty="0" smtClean="0"/>
              <a:t>Вручение готового фотоальбома</a:t>
            </a:r>
          </a:p>
          <a:p>
            <a:pPr indent="263525">
              <a:lnSpc>
                <a:spcPct val="120000"/>
              </a:lnSpc>
              <a:buAutoNum type="arabicPeriod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4F4F4F"/>
                </a:solidFill>
              </a:rPr>
              <a:t>Смета</a:t>
            </a:r>
            <a:endParaRPr lang="ru-RU" dirty="0">
              <a:solidFill>
                <a:srgbClr val="4F4F4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9" y="1428735"/>
          <a:ext cx="7572427" cy="3813400"/>
        </p:xfrm>
        <a:graphic>
          <a:graphicData uri="http://schemas.openxmlformats.org/drawingml/2006/table">
            <a:tbl>
              <a:tblPr/>
              <a:tblGrid>
                <a:gridCol w="2187422"/>
                <a:gridCol w="1048140"/>
                <a:gridCol w="1082317"/>
                <a:gridCol w="835473"/>
                <a:gridCol w="516474"/>
                <a:gridCol w="1173461"/>
                <a:gridCol w="729140"/>
              </a:tblGrid>
              <a:tr h="118319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выпускников</a:t>
                      </a:r>
                    </a:p>
                  </a:txBody>
                  <a:tcPr marL="9181" marR="9181" marT="9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 в альбоме</a:t>
                      </a:r>
                    </a:p>
                  </a:txBody>
                  <a:tcPr marL="9181" marR="9181" marT="9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Требуется</a:t>
                      </a:r>
                    </a:p>
                  </a:txBody>
                  <a:tcPr marL="9181" marR="9181" marT="9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Пачек </a:t>
                      </a:r>
                    </a:p>
                  </a:txBody>
                  <a:tcPr marL="9181" marR="9181" marT="9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Средняя стоимость 1 шт</a:t>
                      </a:r>
                    </a:p>
                  </a:txBody>
                  <a:tcPr marL="9181" marR="9181" marT="9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9181" marR="9181" marT="9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59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Фотобумага (пачка)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59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Пленки для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ламинирования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59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Распечатка 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23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720</a:t>
                      </a:r>
                    </a:p>
                  </a:txBody>
                  <a:tcPr marL="9181" marR="9181" marT="9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84</TotalTime>
  <Words>285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оформления 'По вертикали и горизонтали'</vt:lpstr>
      <vt:lpstr>Фотоальбом  «Выпускник 2014»</vt:lpstr>
      <vt:lpstr>Актуальность</vt:lpstr>
      <vt:lpstr>Цель:</vt:lpstr>
      <vt:lpstr>Этапы реализации проекта</vt:lpstr>
      <vt:lpstr>Этапы реализации проекта</vt:lpstr>
      <vt:lpstr>Смета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  «Выпускник 2014»</dc:title>
  <dc:creator>user</dc:creator>
  <cp:lastModifiedBy>Admin</cp:lastModifiedBy>
  <cp:revision>11</cp:revision>
  <dcterms:created xsi:type="dcterms:W3CDTF">2014-05-21T12:20:59Z</dcterms:created>
  <dcterms:modified xsi:type="dcterms:W3CDTF">2014-05-22T00:22:15Z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